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63" r:id="rId7"/>
    <p:sldId id="259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3E65-1B4E-431C-AD32-AE0F29910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AD76B-F826-4EE8-BFD3-7CDA2FCB2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25691-2766-4A86-8711-83CF0F29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5EBB1-75EF-4334-A514-F9465FA4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FB01D-FFC0-4063-83DB-C59B0612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859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B424-EAF0-4926-A4E0-0075E76F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90621-1FFA-4671-BB48-3AAB60DAE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7E63E-678E-4E8F-8863-D8F4566B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E35C8-B545-406E-ABDB-9577BB05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3B41-47B5-4FDE-AAEF-27560FCE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20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DE103E-F705-4E33-A2C3-28F3457E0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35663-9A85-4363-8C74-A179910C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5791-C604-436E-B3F2-47A8C34B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89515-A9BD-4532-A39F-F163E054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973B2-1C9E-4EC1-80EC-0684C4AC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0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1419-F75F-4BF8-83F6-8F856F18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CC228-471D-415D-9ECF-29341D78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F26B9-4EBE-408E-AE82-FB3CB150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F8FB3-1424-4696-860A-5A7D3A2E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780F-6181-4860-9117-D89DA8B9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5077-750C-49AA-ACA3-4D53C8C4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D83F-9073-4A33-85D0-226853A2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CACAB-74DF-493B-8195-C8124B99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2946F-CAA4-4385-9271-6E0BB740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735BF-C47D-43BE-8B2D-3B41EA89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782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143A-3AED-4DCE-9337-E082D76C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EF51C-C4C6-42EA-8609-37A88F0C1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71643-79D9-4376-AB03-ECCEE49A8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06637-D1DD-4389-8145-2E7AEC09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3937A-A722-411F-95D5-4E4D4768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1F1B2-DC99-4162-BA6C-E0C01FAD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52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304B-D1E1-4654-A35A-6DC69C8C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E3123-B93E-41A1-96FA-0258DD267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BAFC0-6B1E-42F5-9309-BF31D1449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391BE-71D7-4E04-83AB-10C557EE4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C3345-6445-4B52-91B9-9F233E232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B38965-A093-4E13-BF65-7EBDE09A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BF520-20F3-4526-BC1C-37F75C32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0963-E924-4C4B-AAEF-620BB58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334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2594-37E9-4E08-B984-CE14CF91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0BC21-9A1B-48FD-92FF-4848191C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AF61C-A368-455E-82DB-E2F3BF25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19D7B-05ED-444B-8A73-C12750D0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57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514FC-0013-4711-A7F9-7A8C61A8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1B0FA-BFB7-4CA2-AFD3-37BEA659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57280-41A1-44A5-9E68-61091E62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215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3911-245C-49E1-851D-42D323050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E27E-1678-4D68-982E-781EC9BC2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7C64D-EA32-4B5B-93B1-FEF2C14C8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A960F-452C-4BA6-ACDE-0BAA3DAE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144E4-1D7C-4F83-85E2-60B0AF82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E94C0-5FD8-4443-911A-F214FE2F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73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85781-0F21-4DFE-8AB2-A12579619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D9E39-BB17-4E8E-8060-E509B7B81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CBDBE-3C72-4DCA-B414-86A4943A6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51C24-9C2D-48CC-A47B-8861DC4F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B73D8-98EB-446F-9D73-032DF7DD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FD78F-C742-4DA8-ACF7-584E6BB3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6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2E185-DFDF-472D-8D93-B451894E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FA6B3-5420-4A9F-9DC7-2B5F8232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3AA9F-4A9D-4498-A3C7-FDE5A559D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46526-F97E-4ADC-8C4A-96F132EA21DD}" type="datetimeFigureOut">
              <a:rPr lang="en-AU" smtClean="0"/>
              <a:t>4/04/2018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54370-54B6-44C0-9E60-FF14137AD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6E5E3-FB53-4ECD-B9E5-C69E8716F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DBB96-4A56-405F-A1BE-17806FC126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lor.adobe.com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Name of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63B1F-3293-407B-AE65-CF57FB45E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4B211CF-F7FF-4E9F-B76B-683EB27F7047}"/>
              </a:ext>
            </a:extLst>
          </p:cNvPr>
          <p:cNvSpPr txBox="1">
            <a:spLocks/>
          </p:cNvSpPr>
          <p:nvPr/>
        </p:nvSpPr>
        <p:spPr>
          <a:xfrm>
            <a:off x="1068223" y="5478010"/>
            <a:ext cx="7329157" cy="137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i="1" dirty="0">
                <a:solidFill>
                  <a:srgbClr val="FF0000"/>
                </a:solidFill>
              </a:rPr>
              <a:t>Note: Please change the style of this slideshow to fit in with the theme of your concept</a:t>
            </a:r>
          </a:p>
        </p:txBody>
      </p:sp>
    </p:spTree>
    <p:extLst>
      <p:ext uri="{BB962C8B-B14F-4D97-AF65-F5344CB8AC3E}">
        <p14:creationId xmlns:p14="http://schemas.microsoft.com/office/powerpoint/2010/main" val="3977718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5665365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Colour Palettes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885037" y="1900471"/>
            <a:ext cx="3468849" cy="471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Colours also need to be defined. (Can be done during concepting but want to see you’ve put thought behind your decisions)</a:t>
            </a:r>
          </a:p>
          <a:p>
            <a:pPr algn="l"/>
            <a:endParaRPr lang="en-AU" b="1" dirty="0"/>
          </a:p>
          <a:p>
            <a:pPr algn="l"/>
            <a:r>
              <a:rPr lang="en-AU" b="1" dirty="0">
                <a:solidFill>
                  <a:srgbClr val="FF0000"/>
                </a:solidFill>
              </a:rPr>
              <a:t>EXAMPLE&gt;</a:t>
            </a:r>
          </a:p>
          <a:p>
            <a:pPr algn="l"/>
            <a:endParaRPr lang="en-AU" b="1" dirty="0"/>
          </a:p>
          <a:p>
            <a:pPr algn="l"/>
            <a:r>
              <a:rPr lang="en-AU" dirty="0"/>
              <a:t>Check out: </a:t>
            </a:r>
            <a:r>
              <a:rPr lang="en-AU" dirty="0">
                <a:hlinkClick r:id="rId2"/>
              </a:rPr>
              <a:t>https://color.adobe.com/</a:t>
            </a:r>
            <a:r>
              <a:rPr lang="en-AU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4098" name="Picture 2" descr="https://i.imgur.com/Wg8vDfO.png">
            <a:extLst>
              <a:ext uri="{FF2B5EF4-FFF2-40B4-BE49-F238E27FC236}">
                <a16:creationId xmlns:a16="http://schemas.microsoft.com/office/drawing/2014/main" id="{12B97DC2-A2F3-46A8-8082-CC39CB8D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656" y="1476462"/>
            <a:ext cx="4950566" cy="440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65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5665365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Camera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415648" y="1808192"/>
            <a:ext cx="4542640" cy="471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What is the gameplay angle?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Where is the character positioned?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What is the FOV of the Camera?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AU" dirty="0"/>
              <a:t>Perspective?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AU" dirty="0"/>
              <a:t>Orthographic?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Are there any special effects added to the camera?</a:t>
            </a:r>
          </a:p>
          <a:p>
            <a:pPr algn="l"/>
            <a:endParaRPr lang="en-AU" b="1" dirty="0"/>
          </a:p>
          <a:p>
            <a:pPr algn="l"/>
            <a:r>
              <a:rPr lang="en-AU" b="1" dirty="0">
                <a:solidFill>
                  <a:srgbClr val="FF0000"/>
                </a:solidFill>
              </a:rPr>
              <a:t>EXAMPLE&gt;</a:t>
            </a:r>
          </a:p>
          <a:p>
            <a:pPr algn="l"/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5" name="Picture 4" descr="https://i.imgur.com/cRdG9c8.jpg">
            <a:extLst>
              <a:ext uri="{FF2B5EF4-FFF2-40B4-BE49-F238E27FC236}">
                <a16:creationId xmlns:a16="http://schemas.microsoft.com/office/drawing/2014/main" id="{75A9CFF1-73FC-40F0-AE04-07861088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88" y="1900470"/>
            <a:ext cx="7137693" cy="40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2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5665365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User Interface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885037" y="1900471"/>
            <a:ext cx="3468849" cy="4711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What will the UI look like?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How will items fit into a theme?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Where will the items be positioned?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What will the main menu look like?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Will the UI have any animations?</a:t>
            </a:r>
          </a:p>
          <a:p>
            <a:pPr algn="l"/>
            <a:endParaRPr lang="en-AU" b="1" dirty="0"/>
          </a:p>
          <a:p>
            <a:pPr algn="l"/>
            <a:r>
              <a:rPr lang="en-AU" b="1" dirty="0">
                <a:solidFill>
                  <a:srgbClr val="FF0000"/>
                </a:solidFill>
              </a:rPr>
              <a:t>EXAMPLE&gt;</a:t>
            </a:r>
          </a:p>
          <a:p>
            <a:pPr algn="l"/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029136C-3EC3-466A-A301-ECA56A97B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8" y="1754984"/>
            <a:ext cx="7131493" cy="39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1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6604932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Technical Constraints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885037" y="1900471"/>
            <a:ext cx="7201950" cy="471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Target Platform?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Software being used?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Naming Convention?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Polycounts?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Texture Sizes/Formats?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Audio Formats?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b="1" dirty="0"/>
          </a:p>
          <a:p>
            <a:pPr algn="l"/>
            <a:r>
              <a:rPr lang="en-AU" i="1" dirty="0">
                <a:solidFill>
                  <a:srgbClr val="FF0000"/>
                </a:solidFill>
              </a:rPr>
              <a:t>Note: This can be in conjunction with the programmers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b="1" dirty="0"/>
          </a:p>
          <a:p>
            <a:pPr algn="l"/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30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6604932" cy="823883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/>
              <a:t>Asset List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35F3DED-00E0-4ACD-8C58-98574A8D9D0C}"/>
              </a:ext>
            </a:extLst>
          </p:cNvPr>
          <p:cNvSpPr txBox="1">
            <a:spLocks/>
          </p:cNvSpPr>
          <p:nvPr/>
        </p:nvSpPr>
        <p:spPr>
          <a:xfrm>
            <a:off x="1045827" y="1476461"/>
            <a:ext cx="6604931" cy="5167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b="1" dirty="0"/>
              <a:t>Asset List: </a:t>
            </a:r>
          </a:p>
          <a:p>
            <a:pPr algn="l"/>
            <a:r>
              <a:rPr lang="en-AU" sz="1400" b="1" i="1" dirty="0">
                <a:solidFill>
                  <a:srgbClr val="FF0000"/>
                </a:solidFill>
              </a:rPr>
              <a:t>(Everything must be listed here! If it’s not listed it’s not in the game, this includes audio too!)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b="1" dirty="0"/>
              <a:t>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b="1" dirty="0"/>
          </a:p>
          <a:p>
            <a:pPr algn="l"/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b="1" dirty="0"/>
          </a:p>
          <a:p>
            <a:pPr algn="l"/>
            <a:endParaRPr lang="en-AU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5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886" y="837137"/>
            <a:ext cx="3484228" cy="849050"/>
          </a:xfrm>
        </p:spPr>
        <p:txBody>
          <a:bodyPr>
            <a:normAutofit fontScale="90000"/>
          </a:bodyPr>
          <a:lstStyle/>
          <a:p>
            <a:r>
              <a:rPr lang="en-AU" dirty="0"/>
              <a:t>Contents: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63B1F-3293-407B-AE65-CF57FB45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49406"/>
            <a:ext cx="9144000" cy="441783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Fill these 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Fill these 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Fill these 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Fill these 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417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885" y="837137"/>
            <a:ext cx="4323127" cy="849050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63B1F-3293-407B-AE65-CF57FB45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49406"/>
            <a:ext cx="9144000" cy="441783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Concept: What is the concept? And what are it’s basic requirements?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231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5665365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Art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63B1F-3293-407B-AE65-CF57FB45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8567" y="1900471"/>
            <a:ext cx="3067576" cy="4711452"/>
          </a:xfrm>
        </p:spPr>
        <p:txBody>
          <a:bodyPr>
            <a:normAutofit/>
          </a:bodyPr>
          <a:lstStyle/>
          <a:p>
            <a:pPr algn="l"/>
            <a:r>
              <a:rPr lang="en-AU" b="1" dirty="0"/>
              <a:t>Lighting/Shaders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Global Illumination?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Shadows?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AU" dirty="0"/>
              <a:t>Baked lighting?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AU" dirty="0"/>
              <a:t>Painted in textures?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 err="1"/>
              <a:t>Handpainted</a:t>
            </a:r>
            <a:r>
              <a:rPr lang="en-AU" dirty="0"/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PBR?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885037" y="1900471"/>
            <a:ext cx="2723627" cy="471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b="1"/>
              <a:t>Environment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Scale?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Who Inhabits it?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Time Period?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Climate?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/>
              <a:t>Architecture?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C5A8BED-D74A-4F80-85DC-4F56EEF0B389}"/>
              </a:ext>
            </a:extLst>
          </p:cNvPr>
          <p:cNvSpPr txBox="1">
            <a:spLocks/>
          </p:cNvSpPr>
          <p:nvPr/>
        </p:nvSpPr>
        <p:spPr>
          <a:xfrm>
            <a:off x="7892583" y="1900471"/>
            <a:ext cx="3067576" cy="471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b="1" dirty="0"/>
              <a:t>Characters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Proportions?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Theme?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Clothing?</a:t>
            </a:r>
          </a:p>
          <a:p>
            <a:pPr algn="l"/>
            <a:endParaRPr lang="en-AU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151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5665365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References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885037" y="1900471"/>
            <a:ext cx="2723627" cy="471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Fill with a range of images for each main item of the project</a:t>
            </a:r>
          </a:p>
          <a:p>
            <a:pPr algn="l"/>
            <a:r>
              <a:rPr lang="en-AU" dirty="0"/>
              <a:t>i.e. characters, environments, props, effects</a:t>
            </a:r>
          </a:p>
          <a:p>
            <a:pPr algn="l"/>
            <a:endParaRPr lang="en-AU" b="1" dirty="0"/>
          </a:p>
          <a:p>
            <a:pPr algn="l"/>
            <a:r>
              <a:rPr lang="en-AU" b="1" dirty="0">
                <a:solidFill>
                  <a:srgbClr val="FF0000"/>
                </a:solidFill>
              </a:rPr>
              <a:t>EXAMPLE&gt;</a:t>
            </a:r>
            <a:endParaRPr lang="en-AU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1026" name="Picture 2" descr="Image result for character mood board">
            <a:extLst>
              <a:ext uri="{FF2B5EF4-FFF2-40B4-BE49-F238E27FC236}">
                <a16:creationId xmlns:a16="http://schemas.microsoft.com/office/drawing/2014/main" id="{3ECA4CA5-FB52-4087-B246-0AF8B7D7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85" y="1476462"/>
            <a:ext cx="6960113" cy="483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8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258" y="174407"/>
            <a:ext cx="9391476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Bio Sheet – Characters </a:t>
            </a:r>
            <a:r>
              <a:rPr lang="en-AU" b="1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717259" y="1073274"/>
            <a:ext cx="1958830" cy="4711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BASIC INFORMATION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Full name: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Pronunciation: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Nickname(s) or Alias: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Gender: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Species: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Age: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Birthday: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Sexuality: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Nationality: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Religion: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City or town of birth: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Currently lives: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Languages spoken: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Native language: </a:t>
            </a:r>
            <a:br>
              <a:rPr lang="en-AU" dirty="0"/>
            </a:br>
            <a:br>
              <a:rPr lang="en-AU" dirty="0"/>
            </a:br>
            <a:r>
              <a:rPr lang="en-AU" b="1" dirty="0"/>
              <a:t>Relationship Status:</a:t>
            </a:r>
            <a:endParaRPr lang="en-AU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59FE46B-66E4-4054-8E9B-0C36B51F68C3}"/>
              </a:ext>
            </a:extLst>
          </p:cNvPr>
          <p:cNvSpPr txBox="1">
            <a:spLocks/>
          </p:cNvSpPr>
          <p:nvPr/>
        </p:nvSpPr>
        <p:spPr>
          <a:xfrm>
            <a:off x="2950128" y="1073273"/>
            <a:ext cx="2376881" cy="5610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900" dirty="0"/>
              <a:t>PHYSICAL APPEARANCE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Height: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Weight: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Figure/build: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Hair colour: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Hairstyle: </a:t>
            </a:r>
            <a:br>
              <a:rPr lang="en-AU" sz="900" b="1" dirty="0"/>
            </a:br>
            <a:br>
              <a:rPr lang="en-AU" sz="900" b="1" dirty="0"/>
            </a:br>
            <a:r>
              <a:rPr lang="en-AU" sz="900" b="1" dirty="0"/>
              <a:t>Facial Hairstyle: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Eye colour: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Skin/fur/etc colour: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Tattoos: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Piercings: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Scars/distinguishing marks: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Preferred style of clothing: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Frequently worn jewellery/accessories:</a:t>
            </a:r>
            <a:br>
              <a:rPr lang="en-AU" sz="900" dirty="0"/>
            </a:br>
            <a:br>
              <a:rPr lang="en-AU" sz="900" dirty="0"/>
            </a:br>
            <a:r>
              <a:rPr lang="en-AU" sz="900" dirty="0"/>
              <a:t>HEALTH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Smoker?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Drinker?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Recreational Drug User? Which?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Addictions: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Allergies: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Any physical ailments/illnesses/disabilities: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Any medication regularly taken:</a:t>
            </a:r>
            <a:endParaRPr lang="en-AU" sz="9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91430E-B804-4ED8-BC3D-461205BD3994}"/>
              </a:ext>
            </a:extLst>
          </p:cNvPr>
          <p:cNvSpPr txBox="1">
            <a:spLocks/>
          </p:cNvSpPr>
          <p:nvPr/>
        </p:nvSpPr>
        <p:spPr>
          <a:xfrm>
            <a:off x="5510168" y="1073274"/>
            <a:ext cx="2723627" cy="4711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900" dirty="0"/>
              <a:t>PERSONALITY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 err="1"/>
              <a:t>Personality</a:t>
            </a:r>
            <a:r>
              <a:rPr lang="en-AU" sz="900" b="1" dirty="0"/>
              <a:t>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Likes: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Dislikes: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Fears/phobias: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Favourite colour: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Hobbies: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Taste in music:</a:t>
            </a:r>
            <a:br>
              <a:rPr lang="en-AU" sz="900" dirty="0"/>
            </a:br>
            <a:br>
              <a:rPr lang="en-AU" sz="900" dirty="0"/>
            </a:br>
            <a:r>
              <a:rPr lang="en-AU" sz="900" dirty="0"/>
              <a:t>SKILLS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Talents/skills: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Ability to drive a car? Operate any other vehicles?</a:t>
            </a:r>
            <a:br>
              <a:rPr lang="en-AU" sz="900" dirty="0"/>
            </a:br>
            <a:br>
              <a:rPr lang="en-AU" sz="900" dirty="0"/>
            </a:br>
            <a:r>
              <a:rPr lang="en-AU" sz="900" dirty="0"/>
              <a:t>EATING HABITS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Omnivore/Carnivore/Herbivore (Vegetarian):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Favourite food(s):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Favourite drink(s): 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Disliked food(s):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Disliked drink(s):</a:t>
            </a:r>
            <a:br>
              <a:rPr lang="en-AU" sz="900" dirty="0"/>
            </a:br>
            <a:br>
              <a:rPr lang="en-AU" sz="900" dirty="0"/>
            </a:br>
            <a:r>
              <a:rPr lang="en-AU" sz="900" dirty="0"/>
              <a:t>HOUSE AND HOME</a:t>
            </a:r>
            <a:br>
              <a:rPr lang="en-AU" sz="900" dirty="0"/>
            </a:br>
            <a:br>
              <a:rPr lang="en-AU" sz="900" dirty="0"/>
            </a:br>
            <a:r>
              <a:rPr lang="en-AU" sz="900" b="1" dirty="0"/>
              <a:t>Describe the character's house/home:</a:t>
            </a:r>
            <a:br>
              <a:rPr lang="en-AU" sz="900" b="1" dirty="0"/>
            </a:br>
            <a:br>
              <a:rPr lang="en-AU" sz="900" dirty="0"/>
            </a:br>
            <a:r>
              <a:rPr lang="en-AU" sz="900" b="1" dirty="0"/>
              <a:t>Do they share their home with anyone? Who?</a:t>
            </a:r>
            <a:br>
              <a:rPr lang="en-AU" sz="900" b="1" dirty="0"/>
            </a:br>
            <a:br>
              <a:rPr lang="en-AU" sz="900" dirty="0"/>
            </a:br>
            <a:r>
              <a:rPr lang="en-AU" sz="900" b="1" dirty="0"/>
              <a:t>Significant/special belongings:</a:t>
            </a:r>
            <a:endParaRPr lang="en-AU" sz="9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364A045-381F-4F90-9074-92ECBACBF70F}"/>
              </a:ext>
            </a:extLst>
          </p:cNvPr>
          <p:cNvSpPr txBox="1">
            <a:spLocks/>
          </p:cNvSpPr>
          <p:nvPr/>
        </p:nvSpPr>
        <p:spPr>
          <a:xfrm>
            <a:off x="8052032" y="1073274"/>
            <a:ext cx="2723627" cy="4711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700" dirty="0"/>
              <a:t>CAREER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Level of education: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Qualifications: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Current job title and description: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Name of employer:</a:t>
            </a:r>
            <a:br>
              <a:rPr lang="en-AU" sz="700" dirty="0"/>
            </a:br>
            <a:br>
              <a:rPr lang="en-AU" sz="700" dirty="0"/>
            </a:br>
            <a:r>
              <a:rPr lang="en-AU" sz="700" dirty="0"/>
              <a:t>COMBAT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Peaceful or aggressive attitude?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Fighting skills/techniques: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Special skills/magical powers/etc: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Weapon of choice (if any):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Weaknesses in combat: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Strengths in combat:</a:t>
            </a:r>
            <a:br>
              <a:rPr lang="en-AU" sz="700" dirty="0"/>
            </a:br>
            <a:br>
              <a:rPr lang="en-AU" sz="700" dirty="0"/>
            </a:br>
            <a:r>
              <a:rPr lang="en-AU" sz="700" dirty="0"/>
              <a:t>FAMILY, FRIENDS AND FOES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Parents names: 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Are parents alive or dead?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Is the character still in contact with their parents?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Siblings? Relationship with siblings?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Other Important Relatives: 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Partner/Spouse: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Children: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Best Friend: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Other Important Friends: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Acquaintances: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Pets: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Enemies? Why are they enemies?</a:t>
            </a:r>
            <a:br>
              <a:rPr lang="en-AU" sz="700" dirty="0"/>
            </a:br>
            <a:br>
              <a:rPr lang="en-AU" sz="700" dirty="0"/>
            </a:br>
            <a:r>
              <a:rPr lang="en-AU" sz="700" dirty="0"/>
              <a:t>BACKSTORY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Describe their childhood (newborn - age 10): 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Describe their  teenage years (11 - 19): </a:t>
            </a:r>
            <a:br>
              <a:rPr lang="en-AU" sz="700" dirty="0"/>
            </a:br>
            <a:br>
              <a:rPr lang="en-AU" sz="700" dirty="0"/>
            </a:br>
            <a:r>
              <a:rPr lang="en-AU" sz="700" b="1" dirty="0"/>
              <a:t>Describe their  adult years (20+):</a:t>
            </a:r>
            <a:endParaRPr lang="en-AU" sz="700" dirty="0"/>
          </a:p>
        </p:txBody>
      </p:sp>
    </p:spTree>
    <p:extLst>
      <p:ext uri="{BB962C8B-B14F-4D97-AF65-F5344CB8AC3E}">
        <p14:creationId xmlns:p14="http://schemas.microsoft.com/office/powerpoint/2010/main" val="360321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5665365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Silhouettes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885037" y="1900471"/>
            <a:ext cx="2723627" cy="471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Experiment with the overall proportions of the character’s design and style and how well it reads </a:t>
            </a:r>
          </a:p>
          <a:p>
            <a:pPr algn="l"/>
            <a:endParaRPr lang="en-AU" b="1" dirty="0"/>
          </a:p>
          <a:p>
            <a:pPr algn="l"/>
            <a:r>
              <a:rPr lang="en-AU" b="1" dirty="0">
                <a:solidFill>
                  <a:srgbClr val="FF0000"/>
                </a:solidFill>
              </a:rPr>
              <a:t>EXAMPLE&gt;</a:t>
            </a:r>
            <a:endParaRPr lang="en-AU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A4EF6-8071-4C95-A609-428F327A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664" y="1900471"/>
            <a:ext cx="7959478" cy="42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5665365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Concept Art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885037" y="1900471"/>
            <a:ext cx="2723627" cy="471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Once proportions and a silhouette has been settled on, start experimenting with the rest of the concept of the character</a:t>
            </a:r>
          </a:p>
          <a:p>
            <a:pPr algn="l"/>
            <a:endParaRPr lang="en-AU" b="1" dirty="0"/>
          </a:p>
          <a:p>
            <a:pPr algn="l"/>
            <a:r>
              <a:rPr lang="en-AU" b="1" dirty="0">
                <a:solidFill>
                  <a:srgbClr val="FF0000"/>
                </a:solidFill>
              </a:rPr>
              <a:t>EXAMPLE&gt;</a:t>
            </a:r>
            <a:endParaRPr lang="en-AU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2050" name="Picture 2" descr="Image result for concept art character">
            <a:extLst>
              <a:ext uri="{FF2B5EF4-FFF2-40B4-BE49-F238E27FC236}">
                <a16:creationId xmlns:a16="http://schemas.microsoft.com/office/drawing/2014/main" id="{739C4C8D-2C6E-491F-811B-347F9E1A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62" y="1900471"/>
            <a:ext cx="7501159" cy="445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05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23AE-2FDD-4CEB-A349-533D57285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828" y="652579"/>
            <a:ext cx="5665365" cy="823883"/>
          </a:xfrm>
        </p:spPr>
        <p:txBody>
          <a:bodyPr>
            <a:normAutofit fontScale="90000"/>
          </a:bodyPr>
          <a:lstStyle/>
          <a:p>
            <a:r>
              <a:rPr lang="en-AU" dirty="0"/>
              <a:t>Model Sheets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14F38-B86A-414A-A8C7-1DEC4D0482AE}"/>
              </a:ext>
            </a:extLst>
          </p:cNvPr>
          <p:cNvSpPr txBox="1">
            <a:spLocks/>
          </p:cNvSpPr>
          <p:nvPr/>
        </p:nvSpPr>
        <p:spPr>
          <a:xfrm>
            <a:off x="885037" y="1900471"/>
            <a:ext cx="2723627" cy="471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Once the concept art has been completed, create model sheets for artist to create the character/object in 3d</a:t>
            </a:r>
          </a:p>
          <a:p>
            <a:pPr algn="l"/>
            <a:endParaRPr lang="en-AU" b="1" dirty="0"/>
          </a:p>
          <a:p>
            <a:pPr algn="l"/>
            <a:r>
              <a:rPr lang="en-AU" b="1" dirty="0">
                <a:solidFill>
                  <a:srgbClr val="FF0000"/>
                </a:solidFill>
              </a:rPr>
              <a:t>EXAMPLE&gt;</a:t>
            </a:r>
            <a:endParaRPr lang="en-AU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12480-7F19-42B7-AA15-0A299331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31" y="1613734"/>
            <a:ext cx="6223247" cy="48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55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392</Words>
  <Application>Microsoft Office PowerPoint</Application>
  <PresentationFormat>Widescreen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Name of Project</vt:lpstr>
      <vt:lpstr>Contents:</vt:lpstr>
      <vt:lpstr>Introduction</vt:lpstr>
      <vt:lpstr>Art Style</vt:lpstr>
      <vt:lpstr>References</vt:lpstr>
      <vt:lpstr>Bio Sheet – Characters EXAMPLE</vt:lpstr>
      <vt:lpstr>Silhouettes</vt:lpstr>
      <vt:lpstr>Concept Art</vt:lpstr>
      <vt:lpstr>Model Sheets</vt:lpstr>
      <vt:lpstr>Colour Palettes</vt:lpstr>
      <vt:lpstr>Camera</vt:lpstr>
      <vt:lpstr>User Interface</vt:lpstr>
      <vt:lpstr>Technical Constraints</vt:lpstr>
      <vt:lpstr>Asset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Project</dc:title>
  <dc:creator>Gene O'Reilly</dc:creator>
  <cp:lastModifiedBy>Gene O'Reilly</cp:lastModifiedBy>
  <cp:revision>7</cp:revision>
  <dcterms:created xsi:type="dcterms:W3CDTF">2018-04-04T03:05:42Z</dcterms:created>
  <dcterms:modified xsi:type="dcterms:W3CDTF">2018-04-04T03:55:08Z</dcterms:modified>
</cp:coreProperties>
</file>